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302" r:id="rId2"/>
    <p:sldId id="306" r:id="rId3"/>
    <p:sldId id="309" r:id="rId4"/>
    <p:sldId id="292" r:id="rId5"/>
    <p:sldId id="295" r:id="rId6"/>
    <p:sldId id="291" r:id="rId7"/>
    <p:sldId id="304" r:id="rId8"/>
    <p:sldId id="297" r:id="rId9"/>
    <p:sldId id="296" r:id="rId1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586" autoAdjust="0"/>
  </p:normalViewPr>
  <p:slideViewPr>
    <p:cSldViewPr>
      <p:cViewPr varScale="1">
        <p:scale>
          <a:sx n="67" d="100"/>
          <a:sy n="67" d="100"/>
        </p:scale>
        <p:origin x="14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DE3F293-601C-4292-A806-60DAA53719DD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0EB75AB-B43F-4FB2-A4FF-4F2B93DAC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8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B75AB-B43F-4FB2-A4FF-4F2B93DAC3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1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B75AB-B43F-4FB2-A4FF-4F2B93DAC3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B75AB-B43F-4FB2-A4FF-4F2B93DAC3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11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B75AB-B43F-4FB2-A4FF-4F2B93DAC3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33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B75AB-B43F-4FB2-A4FF-4F2B93DAC3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15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B75AB-B43F-4FB2-A4FF-4F2B93DAC3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4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B75AB-B43F-4FB2-A4FF-4F2B93DAC33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2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935A14-E1C9-4A22-94BB-6247583EF8B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A32C5C-04B8-4D5E-A459-87A1CC8EF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629400" cy="1828800"/>
          </a:xfrm>
        </p:spPr>
        <p:txBody>
          <a:bodyPr/>
          <a:lstStyle/>
          <a:p>
            <a:r>
              <a:rPr lang="en-US" dirty="0"/>
              <a:t>BY Regina A. DeMeo, Esq. </a:t>
            </a:r>
          </a:p>
          <a:p>
            <a:r>
              <a:rPr lang="en-US" dirty="0" smtClean="0"/>
              <a:t>4550 Montgomery Ave</a:t>
            </a:r>
            <a:endParaRPr lang="en-US" dirty="0"/>
          </a:p>
          <a:p>
            <a:r>
              <a:rPr lang="en-US" dirty="0"/>
              <a:t>SUITE </a:t>
            </a:r>
            <a:r>
              <a:rPr lang="en-US" dirty="0" smtClean="0"/>
              <a:t>760N</a:t>
            </a:r>
            <a:endParaRPr lang="en-US" dirty="0"/>
          </a:p>
          <a:p>
            <a:r>
              <a:rPr lang="en-US" dirty="0" smtClean="0"/>
              <a:t>Bethesda, MD 20814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0"/>
            <a:ext cx="8610600" cy="2286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Work-Life Balance With Legal Careers in the 21</a:t>
            </a:r>
            <a:r>
              <a:rPr lang="en-US" sz="5400" b="1" baseline="30000" dirty="0" smtClean="0"/>
              <a:t>st</a:t>
            </a:r>
            <a:r>
              <a:rPr lang="en-US" sz="5400" b="1" dirty="0" smtClean="0"/>
              <a:t> Century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43818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2667000"/>
            <a:ext cx="72390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342900" indent="-342900" algn="l">
              <a:buAutoNum type="arabicPeriod"/>
            </a:pPr>
            <a:r>
              <a:rPr lang="en-US" dirty="0" smtClean="0"/>
              <a:t>Work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Finances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Family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Friends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Significant other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Health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Appearance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spirituality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Areas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4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l">
              <a:buAutoNum type="arabicPeriod"/>
            </a:pPr>
            <a:r>
              <a:rPr lang="en-US" dirty="0" smtClean="0"/>
              <a:t>Maintain </a:t>
            </a:r>
            <a:r>
              <a:rPr lang="en-US" dirty="0" err="1" smtClean="0"/>
              <a:t>BOUndaries</a:t>
            </a:r>
            <a:endParaRPr lang="en-US" dirty="0" smtClean="0"/>
          </a:p>
          <a:p>
            <a:pPr marL="342900" indent="-342900" algn="l">
              <a:buAutoNum type="arabicPeriod"/>
            </a:pPr>
            <a:r>
              <a:rPr lang="en-US" dirty="0" smtClean="0"/>
              <a:t>Time management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Prioritize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Be mindful- stay present</a:t>
            </a:r>
          </a:p>
          <a:p>
            <a:pPr marL="342900" indent="-342900" algn="l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FINDING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3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Options is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Private sector? </a:t>
            </a:r>
          </a:p>
          <a:p>
            <a:endParaRPr lang="en-US" dirty="0" smtClean="0"/>
          </a:p>
          <a:p>
            <a:r>
              <a:rPr lang="en-US" dirty="0" smtClean="0"/>
              <a:t>Non-profit? Academic role? </a:t>
            </a:r>
          </a:p>
          <a:p>
            <a:endParaRPr lang="en-US" dirty="0" smtClean="0"/>
          </a:p>
          <a:p>
            <a:r>
              <a:rPr lang="en-US" dirty="0" smtClean="0"/>
              <a:t>Government?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7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6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Marketing</a:t>
            </a:r>
          </a:p>
          <a:p>
            <a:r>
              <a:rPr lang="en-US" sz="1800" dirty="0" smtClean="0"/>
              <a:t>Networking</a:t>
            </a:r>
          </a:p>
          <a:p>
            <a:r>
              <a:rPr lang="en-US" sz="1800" dirty="0" smtClean="0"/>
              <a:t>Billing &amp; collecting</a:t>
            </a:r>
          </a:p>
          <a:p>
            <a:endParaRPr lang="en-US" dirty="0"/>
          </a:p>
          <a:p>
            <a:pPr algn="l"/>
            <a:r>
              <a:rPr lang="en-US" dirty="0" smtClean="0"/>
              <a:t>live by the “eat what you kill” motto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How self sufficient are you?</a:t>
            </a:r>
          </a:p>
          <a:p>
            <a:pPr algn="l"/>
            <a:r>
              <a:rPr lang="en-US" dirty="0" smtClean="0"/>
              <a:t>Are you resourceful?</a:t>
            </a:r>
          </a:p>
          <a:p>
            <a:pPr algn="l"/>
            <a:r>
              <a:rPr lang="en-US" dirty="0" smtClean="0"/>
              <a:t>Can you manage anxiety/uncertainty?</a:t>
            </a:r>
          </a:p>
          <a:p>
            <a:pPr algn="l"/>
            <a:r>
              <a:rPr lang="en-US" dirty="0" smtClean="0"/>
              <a:t>Are you adaptable to change?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of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9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Changes in the Profession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Court forms available on internet</a:t>
            </a:r>
          </a:p>
          <a:p>
            <a:r>
              <a:rPr lang="en-US" dirty="0" smtClean="0"/>
              <a:t> Self help centers at courthouse</a:t>
            </a:r>
          </a:p>
          <a:p>
            <a:r>
              <a:rPr lang="en-US" dirty="0" smtClean="0"/>
              <a:t> Legal zoom, rocket lawyer</a:t>
            </a:r>
          </a:p>
          <a:p>
            <a:r>
              <a:rPr lang="en-US" dirty="0" smtClean="0"/>
              <a:t> Expectation of free consults &amp; flat fees</a:t>
            </a:r>
          </a:p>
          <a:p>
            <a:r>
              <a:rPr lang="en-US" dirty="0" smtClean="0"/>
              <a:t> Insurance plans/prepaid legal benefits</a:t>
            </a:r>
          </a:p>
          <a:p>
            <a:r>
              <a:rPr lang="en-US" dirty="0" smtClean="0"/>
              <a:t> SEO &amp; Google ads</a:t>
            </a:r>
          </a:p>
          <a:p>
            <a:r>
              <a:rPr lang="en-US" dirty="0" smtClean="0"/>
              <a:t> No firm loyalty/secure partnerships</a:t>
            </a:r>
          </a:p>
          <a:p>
            <a:r>
              <a:rPr lang="en-US" dirty="0"/>
              <a:t> </a:t>
            </a:r>
            <a:r>
              <a:rPr lang="en-US" dirty="0" smtClean="0"/>
              <a:t>Rise of contract attorneys</a:t>
            </a:r>
          </a:p>
          <a:p>
            <a:r>
              <a:rPr lang="en-US" dirty="0" smtClean="0"/>
              <a:t> Too many lawyers, not enough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50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229600" cy="3657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Traditional models are </a:t>
            </a:r>
            <a:r>
              <a:rPr lang="en-US" smtClean="0"/>
              <a:t>dying out-&gt;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Strengths</a:t>
            </a:r>
          </a:p>
          <a:p>
            <a:r>
              <a:rPr lang="en-US" dirty="0" smtClean="0"/>
              <a:t>Weaknesses</a:t>
            </a:r>
          </a:p>
          <a:p>
            <a:r>
              <a:rPr lang="en-US" dirty="0" smtClean="0"/>
              <a:t>Opportunities</a:t>
            </a:r>
          </a:p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Continual SWOT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84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71800"/>
          </a:xfrm>
        </p:spPr>
        <p:txBody>
          <a:bodyPr/>
          <a:lstStyle/>
          <a:p>
            <a:pPr algn="l"/>
            <a:r>
              <a:rPr lang="en-US" dirty="0" smtClean="0"/>
              <a:t>15% of women make equity partner (NAWL),</a:t>
            </a:r>
          </a:p>
          <a:p>
            <a:pPr algn="l"/>
            <a:r>
              <a:rPr lang="en-US" dirty="0" smtClean="0"/>
              <a:t>Less than 4% of minority women (ABA);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40% women will suffer from depression (ABA</a:t>
            </a:r>
            <a:r>
              <a:rPr lang="en-US" dirty="0" smtClean="0"/>
              <a:t>); 1/5 attorneys have issues with alcohol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OVER 40% will leave private sector (ABA).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4780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Look at Stats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634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362200"/>
          </a:xfrm>
        </p:spPr>
        <p:txBody>
          <a:bodyPr>
            <a:normAutofit lnSpcReduction="10000"/>
          </a:bodyPr>
          <a:lstStyle/>
          <a:p>
            <a:pPr algn="l"/>
            <a:endParaRPr lang="en-US" dirty="0"/>
          </a:p>
          <a:p>
            <a:pPr algn="l"/>
            <a:r>
              <a:rPr lang="en-US" dirty="0" smtClean="0"/>
              <a:t>Build </a:t>
            </a:r>
            <a:r>
              <a:rPr lang="en-US" dirty="0" smtClean="0"/>
              <a:t>a network thru: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Bar associations</a:t>
            </a:r>
          </a:p>
          <a:p>
            <a:pPr algn="l"/>
            <a:r>
              <a:rPr lang="en-US" dirty="0" smtClean="0"/>
              <a:t>Alumni associations</a:t>
            </a:r>
          </a:p>
          <a:p>
            <a:pPr algn="l"/>
            <a:r>
              <a:rPr lang="en-US" dirty="0" smtClean="0"/>
              <a:t>Social </a:t>
            </a:r>
            <a:r>
              <a:rPr lang="en-US" dirty="0" smtClean="0"/>
              <a:t>media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Define success for yourself.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371600"/>
          </a:xfrm>
        </p:spPr>
        <p:txBody>
          <a:bodyPr/>
          <a:lstStyle/>
          <a:p>
            <a:r>
              <a:rPr lang="en-US" dirty="0" smtClean="0"/>
              <a:t>Pave Your Own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87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1255</TotalTime>
  <Words>252</Words>
  <Application>Microsoft Office PowerPoint</Application>
  <PresentationFormat>On-screen Show (4:3)</PresentationFormat>
  <Paragraphs>84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Calibri</vt:lpstr>
      <vt:lpstr>Georgia</vt:lpstr>
      <vt:lpstr>Wingdings</vt:lpstr>
      <vt:lpstr>Wingdings 2</vt:lpstr>
      <vt:lpstr>Civic</vt:lpstr>
      <vt:lpstr>Work-Life Balance With Legal Careers in the 21st Century</vt:lpstr>
      <vt:lpstr>Areas of Life</vt:lpstr>
      <vt:lpstr>TIPS FOR FINDING BALANCE</vt:lpstr>
      <vt:lpstr>Exploring Options is Key</vt:lpstr>
      <vt:lpstr>Business of Law</vt:lpstr>
      <vt:lpstr>Major Changes in the Profession</vt:lpstr>
      <vt:lpstr>Continual SWOT Analysis </vt:lpstr>
      <vt:lpstr>Look at Stats</vt:lpstr>
      <vt:lpstr>Pave Your Own Path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Law- The Collaborative Way</dc:title>
  <dc:creator>Regina</dc:creator>
  <cp:lastModifiedBy>Regina DeMeo</cp:lastModifiedBy>
  <cp:revision>106</cp:revision>
  <cp:lastPrinted>2016-04-12T20:36:23Z</cp:lastPrinted>
  <dcterms:created xsi:type="dcterms:W3CDTF">2009-10-20T02:12:52Z</dcterms:created>
  <dcterms:modified xsi:type="dcterms:W3CDTF">2016-04-12T20:37:08Z</dcterms:modified>
</cp:coreProperties>
</file>